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86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43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36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42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22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39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75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6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05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0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95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0822-5ABB-46FA-8F73-95295153580E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560B-2389-4EDB-B862-E93C64DF69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13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67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5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371600" y="3141663"/>
            <a:ext cx="6400800" cy="2808287"/>
          </a:xfrm>
        </p:spPr>
        <p:txBody>
          <a:bodyPr/>
          <a:lstStyle/>
          <a:p>
            <a:pPr marL="514350" indent="-514350" eaLnBrk="1" hangingPunct="1"/>
            <a:r>
              <a:rPr lang="cs-CZ" altLang="cs-CZ" sz="28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Cílem projektu je na základě zkušeností zahraničních partnerů a odborných znalostí našich expertů připravit inovativní vzdělávací program </a:t>
            </a:r>
            <a:r>
              <a:rPr lang="cs-CZ" altLang="cs-CZ" sz="2800" u="sng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Asistent v předškolní péči</a:t>
            </a:r>
            <a:r>
              <a:rPr lang="cs-CZ" altLang="cs-CZ" sz="28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2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611188" y="2420938"/>
            <a:ext cx="7705725" cy="3671887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Příjemce dotace: 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Zdravotnické zařízení městské části Praha 4 </a:t>
            </a:r>
            <a:r>
              <a:rPr lang="cs-CZ" altLang="cs-CZ" sz="20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www.zzpraha4.cz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Mezinárodní projekt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0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4 zahraniční partneři:</a:t>
            </a:r>
          </a:p>
          <a:p>
            <a:pPr marL="971550" lvl="1" indent="-514350" algn="l" eaLnBrk="1" hangingPunct="1">
              <a:buFont typeface="Arial" charset="0"/>
              <a:buChar char="•"/>
            </a:pPr>
            <a:r>
              <a:rPr lang="cs-CZ" altLang="cs-CZ" sz="20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PISCESwm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– </a:t>
            </a:r>
            <a:r>
              <a:rPr lang="cs-CZ" altLang="cs-CZ" sz="20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Brirmingaham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Velká Británie</a:t>
            </a:r>
          </a:p>
          <a:p>
            <a:pPr marL="971550" lvl="1" indent="-514350" algn="l">
              <a:buFont typeface="Arial" charset="0"/>
              <a:buChar char="•"/>
            </a:pPr>
            <a:r>
              <a:rPr lang="cs-CZ" sz="2000" dirty="0" err="1">
                <a:solidFill>
                  <a:schemeClr val="tx1"/>
                </a:solidFill>
              </a:rPr>
              <a:t>Fundación</a:t>
            </a:r>
            <a:r>
              <a:rPr lang="cs-CZ" sz="2000" dirty="0">
                <a:solidFill>
                  <a:schemeClr val="tx1"/>
                </a:solidFill>
              </a:rPr>
              <a:t> Federico </a:t>
            </a:r>
            <a:r>
              <a:rPr lang="cs-CZ" sz="2000" dirty="0" err="1" smtClean="0">
                <a:solidFill>
                  <a:schemeClr val="tx1"/>
                </a:solidFill>
              </a:rPr>
              <a:t>Ozanam</a:t>
            </a:r>
            <a:r>
              <a:rPr lang="cs-CZ" sz="2000" dirty="0" smtClean="0">
                <a:solidFill>
                  <a:schemeClr val="tx1"/>
                </a:solidFill>
              </a:rPr>
              <a:t> – Zaragoza, Španělsko</a:t>
            </a:r>
            <a:endParaRPr lang="cs-CZ" altLang="cs-CZ" sz="2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971550" lvl="1" indent="-514350" algn="l" eaLnBrk="1" hangingPunct="1">
              <a:buFont typeface="Arial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ISL 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– </a:t>
            </a:r>
            <a:r>
              <a:rPr lang="cs-CZ" altLang="cs-CZ" sz="20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Leikskolinn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cs-CZ" altLang="cs-CZ" sz="20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Solborg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Island</a:t>
            </a:r>
          </a:p>
          <a:p>
            <a:pPr marL="971550" lvl="1" indent="-514350" algn="l" eaLnBrk="1" hangingPunct="1">
              <a:buFont typeface="Arial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IRZL – Lublin, Polsko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Doba trvání projektu: 24 měsíců (prosinec 2012 - listopad 2014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)</a:t>
            </a:r>
            <a:endParaRPr lang="cs-CZ" altLang="cs-CZ" sz="28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2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611188" y="2420938"/>
            <a:ext cx="7705725" cy="3671887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Práce a inkluze starších osob na trh práce / formou asistentů, pečovatelů 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Metodika vzdělávání, maximální dopad na vzdělávané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Vzájemná výpomoc rodičů, flexibilní varianty předškolní péče, program asistentů v předškolní péči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Vzdělávání dospělých, nastavení vzdělávacího programu</a:t>
            </a:r>
          </a:p>
          <a:p>
            <a:pPr marL="514350" indent="-514350" eaLnBrk="1" hangingPunct="1">
              <a:buFont typeface="Arial" charset="0"/>
              <a:buChar char="•"/>
            </a:pPr>
            <a:endParaRPr lang="cs-CZ" altLang="cs-CZ" sz="280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5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611188" y="2420938"/>
            <a:ext cx="8137525" cy="4176712"/>
          </a:xfrm>
        </p:spPr>
        <p:txBody>
          <a:bodyPr/>
          <a:lstStyle/>
          <a:p>
            <a:pPr marL="514350" indent="-514350" algn="l" eaLnBrk="1" hangingPunct="1"/>
            <a:r>
              <a:rPr lang="cs-CZ" altLang="cs-CZ" sz="2400" u="sng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Klíčové aktivity: 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Přenos zkušeností a know-how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Vývoj vzdělávacího Programu „Asistentka v předškolní péči“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Pilotáž – teoretická a praktická příprava 30 osob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Šíření výstupů projektu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Publicita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Spolupráce s Úřadem práce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altLang="cs-CZ" sz="2800" smtClean="0">
              <a:solidFill>
                <a:srgbClr val="8989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7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188" y="2420938"/>
            <a:ext cx="8137525" cy="41767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2800" u="sng" dirty="0" smtClean="0">
                <a:solidFill>
                  <a:schemeClr val="tx1"/>
                </a:solidFill>
              </a:rPr>
              <a:t>Termíny dalších setkání: </a:t>
            </a:r>
            <a:endParaRPr lang="cs-CZ" sz="2800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Diseminační </a:t>
            </a:r>
            <a:r>
              <a:rPr lang="cs-CZ" sz="2400" dirty="0" smtClean="0">
                <a:solidFill>
                  <a:schemeClr val="tx1"/>
                </a:solidFill>
              </a:rPr>
              <a:t>seminář - 15.5.2014 (čtvrtek) – 25 osob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Závěrečná </a:t>
            </a:r>
            <a:r>
              <a:rPr lang="cs-CZ" sz="2400" dirty="0" smtClean="0">
                <a:solidFill>
                  <a:schemeClr val="tx1"/>
                </a:solidFill>
              </a:rPr>
              <a:t>konference </a:t>
            </a:r>
            <a:r>
              <a:rPr lang="cs-CZ" sz="2400" dirty="0">
                <a:solidFill>
                  <a:schemeClr val="tx1"/>
                </a:solidFill>
              </a:rPr>
              <a:t>9</a:t>
            </a:r>
            <a:r>
              <a:rPr lang="cs-CZ" sz="2400" dirty="0" smtClean="0">
                <a:solidFill>
                  <a:schemeClr val="tx1"/>
                </a:solidFill>
              </a:rPr>
              <a:t>.10.2014 </a:t>
            </a:r>
            <a:r>
              <a:rPr lang="cs-CZ" sz="2400" dirty="0" smtClean="0">
                <a:solidFill>
                  <a:schemeClr val="tx1"/>
                </a:solidFill>
              </a:rPr>
              <a:t>(čtvrtek) – 70 osob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3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188" y="2205038"/>
            <a:ext cx="8137525" cy="48244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2800" u="sng" dirty="0" smtClean="0">
                <a:solidFill>
                  <a:schemeClr val="tx1"/>
                </a:solidFill>
              </a:rPr>
              <a:t>Cílová skupina: </a:t>
            </a:r>
          </a:p>
          <a:p>
            <a:pPr marL="514350" indent="-514350" algn="l">
              <a:buFont typeface="Arial" charset="0"/>
              <a:buAutoNum type="arabicPeriod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Osoby znevýhodněné na trhu práce (ženy vracející se po mateřské dovolené zpět do zaměstnání a ženy 50</a:t>
            </a:r>
            <a:r>
              <a:rPr lang="cs-CZ" sz="2400" dirty="0" smtClean="0">
                <a:solidFill>
                  <a:schemeClr val="tx1"/>
                </a:solidFill>
              </a:rPr>
              <a:t>+)</a:t>
            </a:r>
          </a:p>
          <a:p>
            <a:pPr marL="514350" indent="-514350" algn="l">
              <a:buAutoNum type="alphaLcPeriod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Specifické </a:t>
            </a:r>
            <a:r>
              <a:rPr lang="cs-CZ" sz="2400" dirty="0" smtClean="0">
                <a:solidFill>
                  <a:schemeClr val="tx1"/>
                </a:solidFill>
              </a:rPr>
              <a:t>pracovní </a:t>
            </a:r>
            <a:r>
              <a:rPr lang="cs-CZ" sz="2400" dirty="0" smtClean="0">
                <a:solidFill>
                  <a:schemeClr val="tx1"/>
                </a:solidFill>
              </a:rPr>
              <a:t>úvazky</a:t>
            </a:r>
          </a:p>
          <a:p>
            <a:pPr marL="514350" indent="-514350" algn="l">
              <a:buAutoNum type="alphaLcPeriod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Možnosti rekvalifikace</a:t>
            </a:r>
          </a:p>
          <a:p>
            <a:pPr marL="514350" indent="-514350" algn="l">
              <a:buAutoNum type="alphaLcPeriod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Nové </a:t>
            </a:r>
            <a:r>
              <a:rPr lang="cs-CZ" sz="2400" dirty="0" smtClean="0">
                <a:solidFill>
                  <a:schemeClr val="tx1"/>
                </a:solidFill>
              </a:rPr>
              <a:t>profesní výzvy</a:t>
            </a:r>
          </a:p>
          <a:p>
            <a:pPr marL="514350" indent="-514350" algn="l">
              <a:buAutoNum type="arabicPeriod" startAt="2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30 </a:t>
            </a:r>
            <a:r>
              <a:rPr lang="cs-CZ" sz="2400" dirty="0" smtClean="0">
                <a:solidFill>
                  <a:schemeClr val="tx1"/>
                </a:solidFill>
              </a:rPr>
              <a:t>osob získá proškolení v rámci Programu „Asistentka v předškolní péči</a:t>
            </a:r>
            <a:r>
              <a:rPr lang="cs-CZ" sz="2400" dirty="0" smtClean="0">
                <a:solidFill>
                  <a:schemeClr val="tx1"/>
                </a:solidFill>
              </a:rPr>
              <a:t>“</a:t>
            </a:r>
          </a:p>
          <a:p>
            <a:pPr marL="514350" indent="-514350" algn="l">
              <a:buAutoNum type="arabicPeriod" startAt="2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Poskytovatelé a zřizovatelé předškolní péče</a:t>
            </a:r>
          </a:p>
          <a:p>
            <a:pPr algn="l">
              <a:defRPr/>
            </a:pPr>
            <a:endParaRPr lang="cs-CZ" sz="2600" dirty="0" smtClean="0">
              <a:solidFill>
                <a:schemeClr val="tx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225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</vt:lpstr>
      <vt:lpstr>P</vt:lpstr>
      <vt:lpstr>P</vt:lpstr>
      <vt:lpstr>P</vt:lpstr>
      <vt:lpstr>P</vt:lpstr>
      <vt:lpstr>P</vt:lpstr>
      <vt:lpstr>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Hrklova</dc:creator>
  <cp:lastModifiedBy>Hrklova</cp:lastModifiedBy>
  <cp:revision>2</cp:revision>
  <dcterms:created xsi:type="dcterms:W3CDTF">2014-02-10T13:37:15Z</dcterms:created>
  <dcterms:modified xsi:type="dcterms:W3CDTF">2014-02-10T13:50:05Z</dcterms:modified>
</cp:coreProperties>
</file>