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86" r:id="rId3"/>
    <p:sldId id="258" r:id="rId4"/>
    <p:sldId id="260" r:id="rId5"/>
    <p:sldId id="262" r:id="rId6"/>
    <p:sldId id="264" r:id="rId7"/>
    <p:sldId id="265" r:id="rId8"/>
    <p:sldId id="276" r:id="rId9"/>
    <p:sldId id="266" r:id="rId10"/>
    <p:sldId id="277" r:id="rId11"/>
    <p:sldId id="267" r:id="rId12"/>
    <p:sldId id="268" r:id="rId13"/>
    <p:sldId id="269" r:id="rId14"/>
    <p:sldId id="279" r:id="rId15"/>
    <p:sldId id="270" r:id="rId16"/>
    <p:sldId id="275" r:id="rId17"/>
    <p:sldId id="272" r:id="rId18"/>
    <p:sldId id="274" r:id="rId19"/>
    <p:sldId id="281" r:id="rId20"/>
    <p:sldId id="283" r:id="rId21"/>
    <p:sldId id="285" r:id="rId22"/>
    <p:sldId id="273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E63B6F"/>
    <a:srgbClr val="FA8EA5"/>
    <a:srgbClr val="F96B89"/>
    <a:srgbClr val="F7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46" d="100"/>
          <a:sy n="46" d="100"/>
        </p:scale>
        <p:origin x="-207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16E6B-C812-48B9-AAE9-7DDD1ED0E1DA}" type="datetimeFigureOut">
              <a:rPr lang="cs-CZ" smtClean="0"/>
              <a:pPr/>
              <a:t>29. 5. 2014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6F83-1634-493F-B713-52B6FB3B3A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1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46F83-1634-493F-B713-52B6FB3B3A8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2234679"/>
          </a:xfrm>
        </p:spPr>
        <p:txBody>
          <a:bodyPr anchor="t"/>
          <a:lstStyle>
            <a:lvl1pPr algn="l">
              <a:defRPr b="1" cap="none" baseline="0">
                <a:solidFill>
                  <a:srgbClr val="E63B6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cs-CZ" dirty="0" smtClean="0"/>
              <a:t>Prezentace </a:t>
            </a:r>
            <a:r>
              <a:rPr lang="cs-CZ" dirty="0" err="1" smtClean="0"/>
              <a:t>xyz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abcd</a:t>
            </a:r>
            <a:r>
              <a:rPr lang="cs-CZ" dirty="0" smtClean="0"/>
              <a:t> </a:t>
            </a:r>
            <a:r>
              <a:rPr lang="cs-CZ" dirty="0" err="1" smtClean="0"/>
              <a:t>gefh</a:t>
            </a:r>
            <a:r>
              <a:rPr lang="cs-CZ" dirty="0" smtClean="0"/>
              <a:t> </a:t>
            </a:r>
            <a:r>
              <a:rPr lang="cs-CZ" dirty="0" err="1" smtClean="0"/>
              <a:t>ijkl</a:t>
            </a:r>
            <a:r>
              <a:rPr lang="cs-CZ" dirty="0" smtClean="0"/>
              <a:t> </a:t>
            </a:r>
            <a:r>
              <a:rPr lang="cs-CZ" dirty="0" err="1" smtClean="0"/>
              <a:t>mnop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qrst</a:t>
            </a:r>
            <a:r>
              <a:rPr lang="cs-CZ" dirty="0" smtClean="0"/>
              <a:t> </a:t>
            </a:r>
            <a:r>
              <a:rPr lang="cs-CZ" dirty="0" err="1" smtClean="0"/>
              <a:t>uvwx</a:t>
            </a:r>
            <a:r>
              <a:rPr lang="cs-CZ" dirty="0" smtClean="0"/>
              <a:t> </a:t>
            </a:r>
            <a:r>
              <a:rPr lang="cs-CZ" dirty="0" err="1" smtClean="0"/>
              <a:t>yzzz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211264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 baseline="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7" name="Elipsa 6"/>
          <p:cNvSpPr/>
          <p:nvPr userDrawn="1"/>
        </p:nvSpPr>
        <p:spPr>
          <a:xfrm>
            <a:off x="6588224" y="-459432"/>
            <a:ext cx="3096344" cy="3140968"/>
          </a:xfrm>
          <a:prstGeom prst="ellipse">
            <a:avLst/>
          </a:prstGeom>
          <a:blipFill dpi="0" rotWithShape="1">
            <a:blip r:embed="rId2" cstate="print"/>
            <a:srcRect/>
            <a:tile tx="-57150" ty="0" sx="100000" sy="96000" flip="none" algn="tl"/>
          </a:blipFill>
          <a:ln w="76200">
            <a:solidFill>
              <a:srgbClr val="E63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K2-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1256928" cy="125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29. 5. 2014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29. 5. 2014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 userDrawn="1"/>
        </p:nvSpPr>
        <p:spPr>
          <a:xfrm>
            <a:off x="-1008112" y="-747464"/>
            <a:ext cx="2016224" cy="213285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468000">
              <a:buFont typeface="Wingdings" pitchFamily="2" charset="2"/>
              <a:buChar char="ü"/>
              <a:defRPr>
                <a:latin typeface="Tahoma" pitchFamily="34" charset="0"/>
                <a:cs typeface="Tahoma" pitchFamily="34" charset="0"/>
              </a:defRPr>
            </a:lvl1pPr>
            <a:lvl2pPr indent="-288000">
              <a:buFont typeface="Arial" pitchFamily="34" charset="0"/>
              <a:buChar char="•"/>
              <a:defRPr>
                <a:latin typeface="Tahoma" pitchFamily="34" charset="0"/>
                <a:cs typeface="Tahoma" pitchFamily="34" charset="0"/>
              </a:defRPr>
            </a:lvl2pPr>
            <a:lvl3pPr>
              <a:buFont typeface="Wingdings" pitchFamily="2" charset="2"/>
              <a:buChar char="§"/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Elipsa 6"/>
          <p:cNvSpPr/>
          <p:nvPr userDrawn="1"/>
        </p:nvSpPr>
        <p:spPr>
          <a:xfrm>
            <a:off x="-1980728" y="3356992"/>
            <a:ext cx="2592288" cy="2520280"/>
          </a:xfrm>
          <a:prstGeom prst="ellipse">
            <a:avLst/>
          </a:prstGeom>
          <a:noFill/>
          <a:ln w="571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 userDrawn="1"/>
        </p:nvSpPr>
        <p:spPr>
          <a:xfrm>
            <a:off x="3131840" y="-2043608"/>
            <a:ext cx="2088232" cy="2376264"/>
          </a:xfrm>
          <a:prstGeom prst="ellipse">
            <a:avLst/>
          </a:prstGeom>
          <a:noFill/>
          <a:ln w="762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K2-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5849888"/>
            <a:ext cx="1008112" cy="1008112"/>
          </a:xfrm>
          <a:prstGeom prst="rect">
            <a:avLst/>
          </a:prstGeom>
        </p:spPr>
      </p:pic>
      <p:sp>
        <p:nvSpPr>
          <p:cNvPr id="13" name="Elipsa 12"/>
          <p:cNvSpPr/>
          <p:nvPr userDrawn="1"/>
        </p:nvSpPr>
        <p:spPr>
          <a:xfrm>
            <a:off x="8316416" y="4077072"/>
            <a:ext cx="2016224" cy="213285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7020272" y="6350168"/>
            <a:ext cx="1800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www.klubk2.cz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29. 5. 2014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29. 5. 2014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29. 5. 2014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29. 5. 2014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29. 5. 2014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29. 5. 2014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29. 5. 2014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6E98-EDD4-40C3-95BC-3317826761E8}" type="datetimeFigureOut">
              <a:rPr lang="cs-CZ" smtClean="0"/>
              <a:pPr/>
              <a:t>29. 5. 2014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regina@klubk2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Standardy kvality péče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Klub K2, o.p.s.</a:t>
            </a:r>
          </a:p>
          <a:p>
            <a:r>
              <a:rPr lang="cs-CZ" smtClean="0"/>
              <a:t>Mgr. Regína Dlouhá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Standardy kvality péče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Název</a:t>
            </a:r>
          </a:p>
          <a:p>
            <a:r>
              <a:rPr lang="cs-CZ" dirty="0" smtClean="0"/>
              <a:t>Obsah</a:t>
            </a:r>
          </a:p>
          <a:p>
            <a:r>
              <a:rPr lang="cs-CZ" dirty="0" smtClean="0"/>
              <a:t>Ukazatel kvality</a:t>
            </a:r>
          </a:p>
          <a:p>
            <a:endParaRPr lang="cs-CZ" dirty="0"/>
          </a:p>
          <a:p>
            <a:r>
              <a:rPr lang="cs-CZ" dirty="0" smtClean="0"/>
              <a:t>Návaznost služeb</a:t>
            </a:r>
          </a:p>
          <a:p>
            <a:r>
              <a:rPr lang="cs-CZ" dirty="0" smtClean="0"/>
              <a:t>V zařízení informují o dalších návazných službách</a:t>
            </a:r>
          </a:p>
          <a:p>
            <a:r>
              <a:rPr lang="cs-CZ" dirty="0" err="1" smtClean="0"/>
              <a:t>Kontaktník</a:t>
            </a:r>
            <a:r>
              <a:rPr lang="cs-CZ" dirty="0" smtClean="0"/>
              <a:t> na návazné služby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Standardy kvality péče v zařízeních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Procedurální</a:t>
            </a:r>
          </a:p>
          <a:p>
            <a:r>
              <a:rPr lang="cs-CZ" dirty="0" smtClean="0"/>
              <a:t>Personální</a:t>
            </a:r>
          </a:p>
          <a:p>
            <a:r>
              <a:rPr lang="cs-CZ" dirty="0" smtClean="0"/>
              <a:t>Provozní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karin\Documents\Regína\řízení\Ostružina\546939_378782148869895_1384438928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84" y="0"/>
            <a:ext cx="4593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Procedurální standardy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Pedagogický plán</a:t>
            </a:r>
          </a:p>
          <a:p>
            <a:r>
              <a:rPr lang="cs-CZ" dirty="0" smtClean="0"/>
              <a:t>Ochrana práv dětí a rodin</a:t>
            </a:r>
          </a:p>
          <a:p>
            <a:r>
              <a:rPr lang="cs-CZ" dirty="0" smtClean="0"/>
              <a:t>Jednání se zájemcem a dohoda o službě</a:t>
            </a:r>
          </a:p>
          <a:p>
            <a:r>
              <a:rPr lang="cs-CZ" dirty="0" smtClean="0"/>
              <a:t>Individuální plán pro dítě</a:t>
            </a:r>
          </a:p>
          <a:p>
            <a:r>
              <a:rPr lang="cs-CZ" dirty="0" smtClean="0"/>
              <a:t>Návaznost služeb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arin\Pictures\12_11_2013_K2_neviditelni_sousede_zewlakk\12_11_2013_K2_neviditeln_sousede_zewlakk_ (136 of 15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815"/>
            <a:ext cx="9144000" cy="43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Profesní standardy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Personální zajištění</a:t>
            </a:r>
          </a:p>
          <a:p>
            <a:r>
              <a:rPr lang="cs-CZ" dirty="0" smtClean="0"/>
              <a:t>Pracovní podmínky</a:t>
            </a:r>
          </a:p>
          <a:p>
            <a:r>
              <a:rPr lang="cs-CZ" dirty="0" smtClean="0"/>
              <a:t>Profesní rozvoj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E:\12_11_2013_K2_neviditelni_sousede_zewlakk\12_11_2013_K2_neviditeln_sousede_zewlakk_ (27 of 15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06" y="0"/>
            <a:ext cx="4700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standardy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Informovanost o službě</a:t>
            </a:r>
          </a:p>
          <a:p>
            <a:r>
              <a:rPr lang="cs-CZ" dirty="0" smtClean="0"/>
              <a:t>Prostředí a podmínky</a:t>
            </a:r>
          </a:p>
          <a:p>
            <a:r>
              <a:rPr lang="cs-CZ" dirty="0" smtClean="0"/>
              <a:t>Prevence nouzových řešení</a:t>
            </a:r>
          </a:p>
          <a:p>
            <a:r>
              <a:rPr lang="cs-CZ" dirty="0" smtClean="0"/>
              <a:t>Kvalita služeb</a:t>
            </a:r>
          </a:p>
          <a:p>
            <a:r>
              <a:rPr lang="cs-CZ" dirty="0" smtClean="0"/>
              <a:t>Ekonomika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arin\Pictures\srpen 13\P1010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Otázky pro rodiče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1. Na jaká témata , činnosti se během roku můžeme těšit?</a:t>
            </a:r>
          </a:p>
          <a:p>
            <a:r>
              <a:rPr lang="cs-CZ" dirty="0" smtClean="0"/>
              <a:t>2. Je možné se podívat na nějaké fotografie, záznamy ze školky?</a:t>
            </a:r>
          </a:p>
          <a:p>
            <a:r>
              <a:rPr lang="cs-CZ" dirty="0" smtClean="0"/>
              <a:t>3. Jaká jsou kritéria přijetí, jedná se mnou stejná osoba, za jak dlouho se dozvím odpověď?</a:t>
            </a:r>
          </a:p>
          <a:p>
            <a:r>
              <a:rPr lang="cs-CZ" dirty="0" smtClean="0"/>
              <a:t>4. Existuje písemná smlouva o přijetí dítěte?</a:t>
            </a:r>
          </a:p>
          <a:p>
            <a:r>
              <a:rPr lang="cs-CZ" dirty="0" smtClean="0"/>
              <a:t>5. Ptá se mi někdo na potřeby a zvyky dítěte, na moje očekávání?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Klub K2,o.p.s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Centrum pro podporu rodiny na Praze 10</a:t>
            </a:r>
          </a:p>
          <a:p>
            <a:r>
              <a:rPr lang="cs-CZ" dirty="0" smtClean="0"/>
              <a:t>Vznikl v roce 2005</a:t>
            </a:r>
          </a:p>
          <a:p>
            <a:r>
              <a:rPr lang="cs-CZ" dirty="0" smtClean="0"/>
              <a:t>Služby péče o děti</a:t>
            </a:r>
          </a:p>
          <a:p>
            <a:r>
              <a:rPr lang="cs-CZ" dirty="0" smtClean="0"/>
              <a:t>Poradenství </a:t>
            </a:r>
          </a:p>
          <a:p>
            <a:r>
              <a:rPr lang="cs-CZ" smtClean="0"/>
              <a:t>Vzdělávání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0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6.Jaké informace o rodině potřebují a kdo k nim bude mít přístup?</a:t>
            </a:r>
          </a:p>
          <a:p>
            <a:r>
              <a:rPr lang="cs-CZ" dirty="0" smtClean="0"/>
              <a:t>7. Jsou vypsány konzultační hodiny, existují reference, mohu si stěžovat?</a:t>
            </a:r>
          </a:p>
          <a:p>
            <a:r>
              <a:rPr lang="cs-CZ" dirty="0" smtClean="0"/>
              <a:t>8. Je někde vyvěšen seznam odborníků – psycholog, logoped,…</a:t>
            </a:r>
          </a:p>
          <a:p>
            <a:r>
              <a:rPr lang="cs-CZ" dirty="0" smtClean="0"/>
              <a:t>9.Je jasné, kolik je personálu a jakou má kvalifikaci, zodpovědnosti. O mé dítě pečuje stálý tým, pokroky dítěte sleduje jedna osoba. </a:t>
            </a:r>
          </a:p>
          <a:p>
            <a:r>
              <a:rPr lang="cs-CZ" dirty="0"/>
              <a:t>9</a:t>
            </a:r>
            <a:r>
              <a:rPr lang="cs-CZ" dirty="0" smtClean="0"/>
              <a:t>.Je jasná provozní doba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13. Obecné informace o zařízení jsou veřejně přístupné – právní forma, IČO, statutární zástupce, kontakt, podmínky přijetí, kapacita, cena</a:t>
            </a:r>
          </a:p>
          <a:p>
            <a:r>
              <a:rPr lang="cs-CZ" dirty="0" smtClean="0"/>
              <a:t>14. Zařízení je pojištěno a je schváleno hygienou (bezbariérovost, možnost soukromí, sociální zařízení, světlo, teplo, pomůcky, čisto)</a:t>
            </a:r>
          </a:p>
          <a:p>
            <a:r>
              <a:rPr lang="cs-CZ" dirty="0" smtClean="0"/>
              <a:t>15.Jak se děti předávají, je zajištěn hlavní vchod, jak se dozvím o úrazu</a:t>
            </a:r>
          </a:p>
          <a:p>
            <a:r>
              <a:rPr lang="cs-CZ" dirty="0" smtClean="0"/>
              <a:t>17.Je znám rozpočet a vyúčtování, existuje audit hospodaření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dál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Vytvoření metodiky pro zařízení</a:t>
            </a:r>
          </a:p>
          <a:p>
            <a:r>
              <a:rPr lang="cs-CZ" dirty="0" smtClean="0"/>
              <a:t>Kampaň pro rodiče</a:t>
            </a:r>
          </a:p>
          <a:p>
            <a:r>
              <a:rPr lang="cs-CZ" dirty="0" smtClean="0"/>
              <a:t>Zavedení značky kvality</a:t>
            </a:r>
          </a:p>
          <a:p>
            <a:r>
              <a:rPr lang="cs-CZ" dirty="0" smtClean="0"/>
              <a:t>Metodická podpora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Vytvoření standardů pro individuální péči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Děkuji za pozornost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Mgr. Regína Dlouhá</a:t>
            </a:r>
          </a:p>
          <a:p>
            <a:r>
              <a:rPr lang="cs-CZ" dirty="0" smtClean="0"/>
              <a:t>Ředitelka Klubu K2,o.p.s</a:t>
            </a:r>
          </a:p>
          <a:p>
            <a:r>
              <a:rPr lang="cs-CZ" dirty="0" smtClean="0">
                <a:hlinkClick r:id="rId2"/>
              </a:rPr>
              <a:t>regina@klubk2.cz</a:t>
            </a:r>
            <a:endParaRPr lang="cs-CZ" dirty="0" smtClean="0"/>
          </a:p>
          <a:p>
            <a:r>
              <a:rPr lang="cs-CZ" dirty="0" smtClean="0"/>
              <a:t>www.klubk2.cz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Bude kvalitní?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Ředitel a zaměstnanci</a:t>
            </a:r>
          </a:p>
          <a:p>
            <a:pPr marL="0" indent="0">
              <a:buNone/>
            </a:pPr>
            <a:r>
              <a:rPr lang="cs-CZ" dirty="0" smtClean="0"/>
              <a:t>Zřizovatel</a:t>
            </a:r>
          </a:p>
          <a:p>
            <a:pPr marL="0" indent="0">
              <a:buNone/>
            </a:pPr>
            <a:r>
              <a:rPr lang="cs-CZ" dirty="0" smtClean="0"/>
              <a:t>Donoři</a:t>
            </a:r>
          </a:p>
          <a:p>
            <a:pPr marL="0" indent="0">
              <a:buNone/>
            </a:pPr>
            <a:r>
              <a:rPr lang="cs-CZ" dirty="0" smtClean="0"/>
              <a:t>Rodiče</a:t>
            </a:r>
          </a:p>
          <a:p>
            <a:pPr marL="0" indent="0">
              <a:buNone/>
            </a:pPr>
            <a:r>
              <a:rPr lang="cs-CZ" dirty="0" smtClean="0"/>
              <a:t>Konkurence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Proces vývoje tématu kvality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2010 Školka K2 pro 15 dětí</a:t>
            </a:r>
          </a:p>
          <a:p>
            <a:r>
              <a:rPr lang="cs-CZ" dirty="0" smtClean="0"/>
              <a:t>2010 první akreditovaný kurz pro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pečovatelky o děti</a:t>
            </a:r>
          </a:p>
          <a:p>
            <a:r>
              <a:rPr lang="cs-CZ" dirty="0" smtClean="0"/>
              <a:t>2012  - 2014 příprava  a realizace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projektu – Standardy kvality péče</a:t>
            </a:r>
          </a:p>
          <a:p>
            <a:r>
              <a:rPr lang="cs-CZ" dirty="0" smtClean="0"/>
              <a:t>2012 – otevření Školky K2 pro 50 dětí</a:t>
            </a:r>
          </a:p>
          <a:p>
            <a:r>
              <a:rPr lang="cs-CZ" dirty="0" smtClean="0"/>
              <a:t>2013 – zahájení spolupráce s jeslemi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Východiska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zkušenost rodiče</a:t>
            </a:r>
          </a:p>
          <a:p>
            <a:r>
              <a:rPr lang="cs-CZ" dirty="0" smtClean="0"/>
              <a:t>Řízení zařízení péče o děti – hodnocení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zaměstnanců</a:t>
            </a:r>
          </a:p>
          <a:p>
            <a:r>
              <a:rPr lang="cs-CZ" dirty="0" smtClean="0"/>
              <a:t>Hledání konkurenčních výhod</a:t>
            </a:r>
          </a:p>
          <a:p>
            <a:r>
              <a:rPr lang="cs-CZ" dirty="0" smtClean="0"/>
              <a:t>Proškolení cca 130 pečovatelek o děti</a:t>
            </a:r>
          </a:p>
          <a:p>
            <a:r>
              <a:rPr lang="cs-CZ" dirty="0" smtClean="0"/>
              <a:t>Spolupráce s poskytovateli sociálních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služeb, kteří pracují se standardy kvality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Standardy kvality péče v sociálních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službách</a:t>
            </a:r>
          </a:p>
          <a:p>
            <a:r>
              <a:rPr lang="cs-CZ" dirty="0" smtClean="0"/>
              <a:t>Profesní kompetence učitelů v programu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Začít spolu</a:t>
            </a:r>
          </a:p>
          <a:p>
            <a:r>
              <a:rPr lang="cs-CZ" dirty="0" smtClean="0"/>
              <a:t>Platná legislativa pro zařízení péče o děti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Červen 2013 – Jak kvalitní je péče</a:t>
            </a:r>
          </a:p>
          <a:p>
            <a:r>
              <a:rPr lang="cs-CZ" dirty="0" smtClean="0"/>
              <a:t>Září – prosinec – semináře pro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poskytovatele</a:t>
            </a:r>
          </a:p>
          <a:p>
            <a:r>
              <a:rPr lang="cs-CZ" dirty="0" smtClean="0"/>
              <a:t>Prosinec 2013 – vytvoření základní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struktury</a:t>
            </a:r>
          </a:p>
          <a:p>
            <a:r>
              <a:rPr lang="cs-CZ" dirty="0" smtClean="0"/>
              <a:t>Leden – červen – ověřování a zavádění do</a:t>
            </a:r>
          </a:p>
          <a:p>
            <a:pPr marL="0" indent="0">
              <a:buNone/>
            </a:pPr>
            <a:r>
              <a:rPr lang="cs-CZ" dirty="0" smtClean="0"/>
              <a:t>    praxe</a:t>
            </a:r>
          </a:p>
          <a:p>
            <a:r>
              <a:rPr lang="cs-CZ" dirty="0" smtClean="0"/>
              <a:t>Podzim vydání metodiky + konference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karin\Documents\Regína\OPPA 5\konference\fotky\IMG_0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02" y="1600200"/>
            <a:ext cx="678699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Standardy kvality péče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zařízeních</a:t>
            </a:r>
          </a:p>
          <a:p>
            <a:r>
              <a:rPr lang="cs-CZ" dirty="0" smtClean="0"/>
              <a:t>Pro individuální péči v rodině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50</TotalTime>
  <Words>515</Words>
  <Application>Microsoft Office PowerPoint</Application>
  <PresentationFormat>Předvádění na obrazovce (4:3)</PresentationFormat>
  <Paragraphs>109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PREZENTACE</vt:lpstr>
      <vt:lpstr>Standardy kvality péče</vt:lpstr>
      <vt:lpstr>Klub K2,o.p.s</vt:lpstr>
      <vt:lpstr>Bude kvalitní?</vt:lpstr>
      <vt:lpstr>Proces vývoje tématu kvality</vt:lpstr>
      <vt:lpstr>Východiska</vt:lpstr>
      <vt:lpstr>Zdroje</vt:lpstr>
      <vt:lpstr>Tvorba</vt:lpstr>
      <vt:lpstr>Prezentace aplikace PowerPoint</vt:lpstr>
      <vt:lpstr>Standardy kvality péče</vt:lpstr>
      <vt:lpstr>Standardy kvality péče</vt:lpstr>
      <vt:lpstr>Standardy kvality péče v zařízeních</vt:lpstr>
      <vt:lpstr>Prezentace aplikace PowerPoint</vt:lpstr>
      <vt:lpstr>Procedurální standardy</vt:lpstr>
      <vt:lpstr>Prezentace aplikace PowerPoint</vt:lpstr>
      <vt:lpstr>Profesní standardy</vt:lpstr>
      <vt:lpstr>Prezentace aplikace PowerPoint</vt:lpstr>
      <vt:lpstr>Provozní standardy</vt:lpstr>
      <vt:lpstr>Prezentace aplikace PowerPoint</vt:lpstr>
      <vt:lpstr>Otázky pro rodiče</vt:lpstr>
      <vt:lpstr>Prezentace aplikace PowerPoint</vt:lpstr>
      <vt:lpstr>Prezentace aplikace PowerPoint</vt:lpstr>
      <vt:lpstr>Co dál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kvality péče</dc:title>
  <dc:creator>regina</dc:creator>
  <cp:lastModifiedBy>Veronika</cp:lastModifiedBy>
  <cp:revision>12</cp:revision>
  <dcterms:created xsi:type="dcterms:W3CDTF">2014-05-12T15:49:08Z</dcterms:created>
  <dcterms:modified xsi:type="dcterms:W3CDTF">2014-05-29T08:10:40Z</dcterms:modified>
</cp:coreProperties>
</file>