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836713"/>
            <a:ext cx="7486600" cy="1728191"/>
          </a:xfrm>
          <a:noFill/>
        </p:spPr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MŠ\Documents\2013\LOGO\LOGO_VET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578911" cy="61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6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 stolování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Š\Pictures\2013-11-15 001\P1030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3" y="155679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Š\Pictures\2013-11-15 001\P10309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7466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6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Co budete potřebovat pro praxi v MŠ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Zdravotní průkaz</a:t>
            </a:r>
          </a:p>
          <a:p>
            <a:r>
              <a:rPr lang="cs-CZ" dirty="0" smtClean="0"/>
              <a:t>Boty na přezutí</a:t>
            </a:r>
          </a:p>
          <a:p>
            <a:r>
              <a:rPr lang="cs-CZ" dirty="0" smtClean="0"/>
              <a:t>Potvrzenou účast na školení BOZP a PO</a:t>
            </a:r>
          </a:p>
          <a:p>
            <a:r>
              <a:rPr lang="cs-CZ" dirty="0" smtClean="0"/>
              <a:t>Dobrou náladu, empatický přístup k dětem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94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Vyvarovat se intimních kontaktů s dětmi</a:t>
            </a:r>
          </a:p>
          <a:p>
            <a:r>
              <a:rPr lang="cs-CZ" dirty="0" smtClean="0"/>
              <a:t>Respektovat zvláštnosti dětí</a:t>
            </a:r>
          </a:p>
          <a:p>
            <a:r>
              <a:rPr lang="cs-CZ" dirty="0" smtClean="0"/>
              <a:t>Zachovávat </a:t>
            </a:r>
            <a:r>
              <a:rPr lang="cs-CZ" dirty="0"/>
              <a:t>mlčenlivost o soukromí </a:t>
            </a:r>
            <a:r>
              <a:rPr lang="cs-CZ" dirty="0" smtClean="0"/>
              <a:t>rodin dětí, </a:t>
            </a:r>
            <a:r>
              <a:rPr lang="cs-CZ" dirty="0"/>
              <a:t>o osobních údajích </a:t>
            </a:r>
            <a:r>
              <a:rPr lang="cs-CZ" dirty="0" smtClean="0"/>
              <a:t>dětí, o skutečnostech, se kterými se dítě svěří – ale upozornit učitelku, pokud by se jednalo o sociálně patologické jevy</a:t>
            </a:r>
          </a:p>
        </p:txBody>
      </p:sp>
    </p:spTree>
    <p:extLst>
      <p:ext uri="{BB962C8B-B14F-4D97-AF65-F5344CB8AC3E}">
        <p14:creationId xmlns:p14="http://schemas.microsoft.com/office/powerpoint/2010/main" val="409904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cs-CZ" dirty="0" smtClean="0"/>
              <a:t>Rozvrh praxe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dirty="0"/>
              <a:t>Celkem 11 pracovních </a:t>
            </a:r>
            <a:r>
              <a:rPr lang="cs-CZ" sz="2000" dirty="0" smtClean="0"/>
              <a:t>dní</a:t>
            </a:r>
            <a:endParaRPr lang="cs-CZ" dirty="0"/>
          </a:p>
          <a:p>
            <a:r>
              <a:rPr lang="cs-CZ" sz="2000" dirty="0" smtClean="0"/>
              <a:t>10x </a:t>
            </a:r>
          </a:p>
          <a:p>
            <a:r>
              <a:rPr lang="cs-CZ" sz="2000" dirty="0" smtClean="0"/>
              <a:t>Pondělí až pátek </a:t>
            </a:r>
          </a:p>
          <a:p>
            <a:r>
              <a:rPr lang="cs-CZ" sz="2000" dirty="0" smtClean="0"/>
              <a:t>8-12</a:t>
            </a:r>
          </a:p>
          <a:p>
            <a:r>
              <a:rPr lang="cs-CZ" sz="2000" dirty="0" smtClean="0"/>
              <a:t>1x</a:t>
            </a:r>
          </a:p>
          <a:p>
            <a:r>
              <a:rPr lang="cs-CZ" sz="2000" dirty="0" smtClean="0"/>
              <a:t>12-16</a:t>
            </a:r>
          </a:p>
        </p:txBody>
      </p:sp>
    </p:spTree>
    <p:extLst>
      <p:ext uri="{BB962C8B-B14F-4D97-AF65-F5344CB8AC3E}">
        <p14:creationId xmlns:p14="http://schemas.microsoft.com/office/powerpoint/2010/main" val="18878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Přínos praxe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Získat zkušenost s poznáním věkových zvláštností dětí předškolního věku</a:t>
            </a:r>
          </a:p>
          <a:p>
            <a:r>
              <a:rPr lang="cs-CZ" dirty="0" smtClean="0"/>
              <a:t>Získat zkušenost s pedagogickým řešením případných konfliktů mezi dětmi </a:t>
            </a:r>
          </a:p>
          <a:p>
            <a:r>
              <a:rPr lang="cs-CZ" dirty="0" smtClean="0"/>
              <a:t>Získat zkušenost s vhodným výchovným přístupem k dětem v předškolním věku</a:t>
            </a:r>
          </a:p>
          <a:p>
            <a:r>
              <a:rPr lang="cs-CZ" dirty="0" smtClean="0"/>
              <a:t>Seznámit se s možnými riziky v práci s dětmi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37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 smtClean="0"/>
              <a:t>A co na závěr?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5200" dirty="0" smtClean="0"/>
              <a:t>Mohu zjistit, zdali mám předpoklady pro práci s touto věkovou skupinou</a:t>
            </a:r>
          </a:p>
          <a:p>
            <a:r>
              <a:rPr lang="cs-CZ" sz="5200" dirty="0" smtClean="0"/>
              <a:t>Mohu najít </a:t>
            </a:r>
            <a:r>
              <a:rPr lang="cs-CZ" sz="5200" dirty="0"/>
              <a:t>sebe sama v této </a:t>
            </a:r>
            <a:r>
              <a:rPr lang="cs-CZ" sz="5200" dirty="0" smtClean="0"/>
              <a:t>práci</a:t>
            </a:r>
          </a:p>
          <a:p>
            <a:r>
              <a:rPr lang="cs-CZ" sz="5200" dirty="0" smtClean="0"/>
              <a:t>Ale také mohu zjistit, že na tuto práci nemám trpělivost, nervy, ničí mě hluk, a tak bude rozumnější zvolit si jiný obor </a:t>
            </a:r>
          </a:p>
          <a:p>
            <a:r>
              <a:rPr lang="cs-CZ" sz="5200" dirty="0" smtClean="0"/>
              <a:t>A pokud se tak nestane, budeme se těšit na další spolupráci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9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endParaRPr lang="cs-CZ" sz="5400" dirty="0"/>
          </a:p>
          <a:p>
            <a:pPr marL="0" indent="0" algn="ctr">
              <a:buNone/>
            </a:pPr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06713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>MŠ Sedlčanská</a:t>
            </a:r>
            <a:endParaRPr lang="cs-CZ" dirty="0"/>
          </a:p>
        </p:txBody>
      </p:sp>
      <p:pic>
        <p:nvPicPr>
          <p:cNvPr id="1026" name="Picture 2" descr="C:\Users\MŠ\Documents\Od 2005\Zdenka\fotky\pros\20122013\foto školky\P101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30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MŠ Plamínkové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Š\Documents\Od 2005\Zdenka\fotky\pros\20122013\foto školky\MŠ Plamínkové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8810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8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 smtClean="0"/>
              <a:t>MŠ Kotorská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Š\Documents\Od 2005\Zdenka\fotky\pros\20122013\foto školky\MŠ Kotorská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519130"/>
            <a:ext cx="5906867" cy="44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6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MŠ Plamínkové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Š\Documents\Od 2005\Zdenka\fotky\pros\20122013\foto školky\MŠ Plamínkové 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944"/>
            <a:ext cx="5699922" cy="42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cs-CZ" dirty="0" smtClean="0"/>
              <a:t>Denní režim dětí - orientační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6,30 (7,00) -8,30  hry dětí (konstruktivní, námětové, didaktické)</a:t>
            </a:r>
          </a:p>
          <a:p>
            <a:r>
              <a:rPr lang="cs-CZ" sz="2000" dirty="0" smtClean="0"/>
              <a:t>8,30-8,45 komunikativní kruh</a:t>
            </a:r>
          </a:p>
          <a:p>
            <a:r>
              <a:rPr lang="cs-CZ" sz="2000" dirty="0" smtClean="0"/>
              <a:t>8,45-9 pohybová chvilka</a:t>
            </a:r>
          </a:p>
          <a:p>
            <a:r>
              <a:rPr lang="cs-CZ" sz="2000" dirty="0" smtClean="0"/>
              <a:t>9 svačina</a:t>
            </a:r>
          </a:p>
          <a:p>
            <a:r>
              <a:rPr lang="cs-CZ" sz="2000" dirty="0" smtClean="0"/>
              <a:t>9,15-10 řízené aktivity dětí s učitelkou</a:t>
            </a:r>
          </a:p>
          <a:p>
            <a:r>
              <a:rPr lang="cs-CZ" sz="2000" dirty="0" smtClean="0"/>
              <a:t>10,15-11,30 pobyt venku</a:t>
            </a:r>
          </a:p>
          <a:p>
            <a:r>
              <a:rPr lang="cs-CZ" sz="2000" dirty="0" smtClean="0"/>
              <a:t>12 oběd</a:t>
            </a:r>
          </a:p>
          <a:p>
            <a:r>
              <a:rPr lang="cs-CZ" sz="2000" dirty="0" smtClean="0"/>
              <a:t>12,30 -13,15 hygiena, ukládání k odpočinku, čtení, </a:t>
            </a:r>
            <a:r>
              <a:rPr lang="cs-CZ" sz="2000" dirty="0" err="1" smtClean="0"/>
              <a:t>relax</a:t>
            </a:r>
            <a:r>
              <a:rPr lang="cs-CZ" sz="2000" dirty="0" smtClean="0"/>
              <a:t>. Hudba</a:t>
            </a:r>
          </a:p>
          <a:p>
            <a:r>
              <a:rPr lang="cs-CZ" sz="2000" dirty="0" smtClean="0"/>
              <a:t>13,15-14,15 odpočinek ( spaní nebo aktivizační a didaktické činnosti )</a:t>
            </a:r>
          </a:p>
          <a:p>
            <a:r>
              <a:rPr lang="cs-CZ" sz="2000" dirty="0" smtClean="0"/>
              <a:t>14,30 svačina</a:t>
            </a:r>
          </a:p>
          <a:p>
            <a:r>
              <a:rPr lang="cs-CZ" sz="2000" dirty="0" smtClean="0"/>
              <a:t>15-17,00 (17,30) hry a činnosti k prohloubení dovedností a znalostí dětí)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059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 smtClean="0"/>
              <a:t>Kdy uvítáme Vaši pomoc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Pokud pomůžete dle instrukcí učitelky dětem, které mají pomalejší tempo a nestačí ostatním </a:t>
            </a:r>
          </a:p>
          <a:p>
            <a:r>
              <a:rPr lang="cs-CZ" dirty="0" smtClean="0"/>
              <a:t>Pokud dohlédnete společně s učitelkou na správné provádění hygieny,.. </a:t>
            </a:r>
          </a:p>
          <a:p>
            <a:r>
              <a:rPr lang="cs-CZ" dirty="0" smtClean="0"/>
              <a:t>Pokud pomůžete zejména mladším dětem při stolování, sebeobsluze,.. </a:t>
            </a:r>
          </a:p>
          <a:p>
            <a:r>
              <a:rPr lang="cs-CZ" dirty="0" smtClean="0"/>
              <a:t>Pokud budete spolupracovat s učitelkou při individuální práci s dětmi vyžadujícími zvláštní péči nebo s dětmi nadanými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72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umývárně….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MŠ\Pictures\2013-11-15 001\P103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63955" cy="31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Š\Pictures\2013-11-15 001\P1030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1483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9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vycházkách a výletech…</a:t>
            </a:r>
            <a:endParaRPr lang="cs-CZ" dirty="0"/>
          </a:p>
        </p:txBody>
      </p:sp>
      <p:pic>
        <p:nvPicPr>
          <p:cNvPr id="3074" name="Picture 2" descr="C:\Users\MŠ\Documents\Od 2005\Zdenka\fotky\pros\20122013\celod.výlet 2013\P102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9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345</Words>
  <Application>Microsoft Office PowerPoint</Application>
  <PresentationFormat>Předvádění na obrazovce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Prezentace aplikace PowerPoint</vt:lpstr>
      <vt:lpstr>MŠ Sedlčanská</vt:lpstr>
      <vt:lpstr>MŠ Plamínkové</vt:lpstr>
      <vt:lpstr>MŠ Kotorská</vt:lpstr>
      <vt:lpstr>MŠ Plamínkové 2</vt:lpstr>
      <vt:lpstr>Denní režim dětí - orientační</vt:lpstr>
      <vt:lpstr>Kdy uvítáme Vaši pomoc</vt:lpstr>
      <vt:lpstr>V umývárně….</vt:lpstr>
      <vt:lpstr>Na vycházkách a výletech…</vt:lpstr>
      <vt:lpstr>Při stolování</vt:lpstr>
      <vt:lpstr>Co budete potřebovat pro praxi v MŠ</vt:lpstr>
      <vt:lpstr>Na co si dát pozor</vt:lpstr>
      <vt:lpstr>Rozvrh praxe</vt:lpstr>
      <vt:lpstr>Přínos praxe</vt:lpstr>
      <vt:lpstr>A co na závěr?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4 pastelky, Praha 4, Sedlčanská 14</dc:title>
  <dc:creator>MŠ</dc:creator>
  <cp:lastModifiedBy>oem</cp:lastModifiedBy>
  <cp:revision>15</cp:revision>
  <dcterms:created xsi:type="dcterms:W3CDTF">2013-11-15T09:38:40Z</dcterms:created>
  <dcterms:modified xsi:type="dcterms:W3CDTF">2013-11-20T07:56:46Z</dcterms:modified>
</cp:coreProperties>
</file>