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5" r:id="rId4"/>
    <p:sldId id="266" r:id="rId5"/>
    <p:sldId id="262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91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41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11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2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51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2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78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21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06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63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3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46D7-3885-4A4C-9735-E16C9187A965}" type="datetimeFigureOut">
              <a:rPr lang="cs-CZ" smtClean="0"/>
              <a:pPr/>
              <a:t>20.1.2014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266A7-D9DC-4EE3-A900-0342212759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8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ita-tandem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77428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KITA TANDEM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6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9888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POHYB A PROSTOR - CURYCH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137322"/>
          </a:xfrm>
        </p:spPr>
        <p:txBody>
          <a:bodyPr/>
          <a:lstStyle/>
          <a:p>
            <a:pPr>
              <a:buNone/>
            </a:pPr>
            <a:endParaRPr lang="cs-CZ" b="1" dirty="0"/>
          </a:p>
        </p:txBody>
      </p:sp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093296"/>
            <a:ext cx="8229600" cy="647934"/>
          </a:xfrm>
          <a:prstGeom prst="rect">
            <a:avLst/>
          </a:prstGeom>
        </p:spPr>
      </p:pic>
      <p:pic>
        <p:nvPicPr>
          <p:cNvPr id="9" name="Picture 4" descr="C:\Users\Aris\Desktop\Fotky do Prezentace\phoca_thumb_l_binz_bewegungsraum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" y="2883279"/>
            <a:ext cx="4285679" cy="284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Aris\Desktop\Fotky do Prezentace\phoca_thumb_l_binz_bewegungsraum_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852936"/>
            <a:ext cx="4351414" cy="289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2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9888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PROSTŘEDÍ - CURYCH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137322"/>
          </a:xfrm>
        </p:spPr>
        <p:txBody>
          <a:bodyPr/>
          <a:lstStyle/>
          <a:p>
            <a:pPr>
              <a:buNone/>
            </a:pPr>
            <a:endParaRPr lang="cs-CZ" b="1" dirty="0"/>
          </a:p>
        </p:txBody>
      </p:sp>
      <p:pic>
        <p:nvPicPr>
          <p:cNvPr id="2050" name="Picture 2" descr="C:\Users\Aris\Desktop\Fotky do Prezentace\phoca_thumb_l_binz_spielplatz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403244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ris\Desktop\Fotky do Prezentace\phoca_thumb_l_binz_spielplatz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515" y="2852936"/>
            <a:ext cx="403244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6093296"/>
            <a:ext cx="822960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98884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POHYB A PROSTOR - WINTERTHUL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093296"/>
            <a:ext cx="8229600" cy="647934"/>
          </a:xfrm>
          <a:prstGeom prst="rect">
            <a:avLst/>
          </a:prstGeom>
        </p:spPr>
      </p:pic>
      <p:pic>
        <p:nvPicPr>
          <p:cNvPr id="11" name="Picture 2" descr="C:\Users\Aris\Desktop\Fotky do Prezentace\phoca_thumb_l_troll_bewegungsraum_1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33" y="2636912"/>
            <a:ext cx="431546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ris\Desktop\Fotky do Prezentace\phoca_thumb_l_troll_bewegungsraum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36911"/>
            <a:ext cx="3960440" cy="302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2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20608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POHYB A PROSTOR - WINTERTHUL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Aris\Desktop\Fotky do Prezentace\phoca_thumb_l_troll_bewegungsraum_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06764"/>
            <a:ext cx="3888432" cy="277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ris\Desktop\Fotky do Prezentace\phoca_thumb_l_troll_kreativraum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103079"/>
            <a:ext cx="4071814" cy="277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20608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PROSTŘEDÍ – DÄTTNAU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pic>
        <p:nvPicPr>
          <p:cNvPr id="7" name="Picture 2" descr="C:\Users\Aris\Desktop\Fotky do Prezentace\phoca_thumb_l_dttnau_spielplat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038396" cy="377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1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20608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PROSTŘEDÍ - DATTNAU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pic>
        <p:nvPicPr>
          <p:cNvPr id="9" name="Picture 4" descr="C:\Users\Aris\Desktop\Fotky do Prezentace\phoca_thumb_l_dttnau_sandkast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435597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ris\Desktop\Fotky do Prezentace\phoca_thumb_l_dttnau_spielplatz_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3837112" cy="287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1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20608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KONTAKTY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6" name="Zástupný symbol pro obsah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165304"/>
            <a:ext cx="8229600" cy="647934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339752" y="2132856"/>
            <a:ext cx="4572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400" b="1" dirty="0" smtClean="0"/>
              <a:t>Kita</a:t>
            </a:r>
            <a:r>
              <a:rPr lang="de-CH" sz="2400" dirty="0" smtClean="0"/>
              <a:t> </a:t>
            </a:r>
            <a:r>
              <a:rPr lang="de-CH" sz="2400" b="1" dirty="0" smtClean="0"/>
              <a:t>Tandem GmbH</a:t>
            </a:r>
            <a:endParaRPr lang="de-CH" sz="2400" dirty="0" smtClean="0"/>
          </a:p>
          <a:p>
            <a:r>
              <a:rPr lang="de-CH" sz="2400" dirty="0" smtClean="0"/>
              <a:t>Sibylle von Siebenthal</a:t>
            </a:r>
          </a:p>
          <a:p>
            <a:r>
              <a:rPr lang="de-CH" sz="2400" dirty="0" smtClean="0"/>
              <a:t>Geschäftsleitung</a:t>
            </a:r>
          </a:p>
          <a:p>
            <a:r>
              <a:rPr lang="de-CH" sz="2400" dirty="0" smtClean="0"/>
              <a:t>Telefon +41 (0)44 245 46 50</a:t>
            </a:r>
          </a:p>
          <a:p>
            <a:r>
              <a:rPr lang="de-CH" sz="2400" dirty="0" smtClean="0"/>
              <a:t>Bürozeiten 08.30 - 12.00 Uhr</a:t>
            </a:r>
          </a:p>
          <a:p>
            <a:r>
              <a:rPr lang="de-CH" sz="2400" dirty="0" smtClean="0"/>
              <a:t>Müllerstrasse 8</a:t>
            </a:r>
          </a:p>
          <a:p>
            <a:r>
              <a:rPr lang="de-CH" sz="2400" dirty="0" smtClean="0"/>
              <a:t>8004 Zürich</a:t>
            </a:r>
          </a:p>
          <a:p>
            <a:r>
              <a:rPr lang="de-CH" sz="2400" dirty="0" smtClean="0">
                <a:hlinkClick r:id="rId4"/>
              </a:rPr>
              <a:t>www.kita-tandem.ch</a:t>
            </a:r>
            <a:endParaRPr lang="de-CH" sz="2400" dirty="0" smtClean="0"/>
          </a:p>
          <a:p>
            <a:r>
              <a:rPr lang="de-CH" sz="2400" dirty="0" err="1" smtClean="0"/>
              <a:t>Twitter</a:t>
            </a:r>
            <a:r>
              <a:rPr lang="de-CH" sz="2400" dirty="0" smtClean="0"/>
              <a:t> @</a:t>
            </a:r>
            <a:r>
              <a:rPr lang="de-CH" sz="2400" dirty="0" err="1" smtClean="0"/>
              <a:t>kitatandem</a:t>
            </a:r>
            <a:endParaRPr lang="de-CH" sz="2400" dirty="0" smtClean="0"/>
          </a:p>
          <a:p>
            <a:r>
              <a:rPr lang="de-CH" sz="1400" dirty="0" smtClean="0"/>
              <a:t>Die Kita Tandem GmbH ist eine gemeinnützige Organisation</a:t>
            </a:r>
          </a:p>
          <a:p>
            <a:r>
              <a:rPr lang="de-CH" dirty="0" smtClean="0"/>
              <a:t> 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71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63</Words>
  <Application>Microsoft Office PowerPoint</Application>
  <PresentationFormat>Předvádění na obrazovce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KITA TANDEM</vt:lpstr>
      <vt:lpstr>POHYB A PROSTOR - CURYCH</vt:lpstr>
      <vt:lpstr>PROSTŘEDÍ - CURYCH</vt:lpstr>
      <vt:lpstr>POHYB A PROSTOR - WINTERTHUL</vt:lpstr>
      <vt:lpstr>POHYB A PROSTOR - WINTERTHUL</vt:lpstr>
      <vt:lpstr>PROSTŘEDÍ – DÄTTNAU</vt:lpstr>
      <vt:lpstr>PROSTŘEDÍ - DATTNAU</vt:lpstr>
      <vt:lpstr>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KITA TANDEM</dc:title>
  <dc:creator>Aris</dc:creator>
  <cp:lastModifiedBy>Hrklova</cp:lastModifiedBy>
  <cp:revision>9</cp:revision>
  <dcterms:created xsi:type="dcterms:W3CDTF">2014-01-17T08:34:49Z</dcterms:created>
  <dcterms:modified xsi:type="dcterms:W3CDTF">2014-01-20T08:27:57Z</dcterms:modified>
</cp:coreProperties>
</file>