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28223903-EE02-4A36-BB58-DCBE94C55C97}" type="datetimeFigureOut">
              <a:rPr lang="en-US" smtClean="0">
                <a:uFillTx/>
              </a:rPr>
              <a:t>7/8/2014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585130D5-F9FA-4733-AAB2-789088DCA765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9412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t>1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t>3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4D7737D-B2DB-4D1C-BC6B-8F72F6D95BAC}" type="datetimeFigureOut">
              <a:rPr lang="en-US" smtClean="0">
                <a:uFillTx/>
              </a:rPr>
              <a:pPr/>
              <a:t>7/8/2014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Good Practice in the UK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0233" y="3558874"/>
            <a:ext cx="6400800" cy="1752600"/>
          </a:xfrm>
        </p:spPr>
        <p:txBody>
          <a:bodyPr/>
          <a:lstStyle/>
          <a:p>
            <a:r>
              <a:rPr lang="en-US" dirty="0" smtClean="0">
                <a:uFillTx/>
              </a:rPr>
              <a:t>Preschools, nurseries, children's centres, family centres, childminders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uFillTx/>
              </a:rPr>
              <a:t>Observation, Assessment and Planning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Plans based on individual children's development needs, preferences and interests</a:t>
            </a:r>
          </a:p>
          <a:p>
            <a:r>
              <a:rPr>
                <a:uFillTx/>
              </a:rPr>
              <a:t>Wellcomm screening - measuring progress in English</a:t>
            </a:r>
          </a:p>
          <a:p>
            <a:r>
              <a:rPr>
                <a:uFillTx/>
              </a:rPr>
              <a:t>Daily diaries - link between home and nursery</a:t>
            </a:r>
          </a:p>
          <a:p>
            <a:r>
              <a:rPr>
                <a:uFillTx/>
              </a:rPr>
              <a:t>Following the EYFS and identifying children's achievements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EYFS Prime Areas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Focus on the areas of:</a:t>
            </a:r>
          </a:p>
          <a:p>
            <a:r>
              <a:rPr>
                <a:uFillTx/>
              </a:rPr>
              <a:t>communication and language</a:t>
            </a:r>
          </a:p>
          <a:p>
            <a:r>
              <a:rPr>
                <a:uFillTx/>
              </a:rPr>
              <a:t>Physical development</a:t>
            </a:r>
          </a:p>
          <a:p>
            <a:r>
              <a:rPr>
                <a:uFillTx/>
              </a:rPr>
              <a:t>Personal, social and emotional development</a:t>
            </a:r>
          </a:p>
          <a:p>
            <a:r>
              <a:rPr>
                <a:uFillTx/>
              </a:rPr>
              <a:t>Other areas include maths, literacy and knowledge &amp; understanding of the world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Staff ratios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>
                <a:uFillTx/>
              </a:rPr>
              <a:t>Children aged 0-1 one adult to two children</a:t>
            </a:r>
          </a:p>
          <a:p>
            <a:r>
              <a:rPr>
                <a:uFillTx/>
              </a:rPr>
              <a:t>Children aged 1-2 one adult to three children</a:t>
            </a:r>
          </a:p>
          <a:p>
            <a:r>
              <a:rPr>
                <a:uFillTx/>
              </a:rPr>
              <a:t>Children aged 2-3 one adult to four children</a:t>
            </a:r>
          </a:p>
          <a:p>
            <a:r>
              <a:rPr>
                <a:uFillTx/>
              </a:rPr>
              <a:t>Children aged 3-4 one adult to eight children</a:t>
            </a:r>
          </a:p>
          <a:p>
            <a:r>
              <a:rPr>
                <a:uFillTx/>
              </a:rPr>
              <a:t>if you have someone qualified to degree / early years teacher level, can have 13 children to one teacher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2484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Definitions of Qualified Roles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 Nursery nurse / early years practitioners - qualified at level 3, to work with children aged 0-8. Two years training</a:t>
            </a:r>
          </a:p>
          <a:p>
            <a:r>
              <a:rPr>
                <a:uFillTx/>
              </a:rPr>
              <a:t>EYTS (early years teacher status) - qualified at degree level, 4 years training</a:t>
            </a:r>
          </a:p>
          <a:p>
            <a:r>
              <a:rPr>
                <a:uFillTx/>
              </a:rPr>
              <a:t>Childminder - person who operates a childcare business from their own home, qualified at level 3 minimum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3246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Parent 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Open honest relationship</a:t>
            </a:r>
          </a:p>
          <a:p>
            <a:r>
              <a:rPr lang="en-US" dirty="0" smtClean="0">
                <a:uFillTx/>
              </a:rPr>
              <a:t>Open door policy</a:t>
            </a:r>
          </a:p>
          <a:p>
            <a:r>
              <a:rPr lang="en-US" dirty="0" smtClean="0">
                <a:uFillTx/>
              </a:rPr>
              <a:t>Sharing ideas</a:t>
            </a:r>
          </a:p>
          <a:p>
            <a:r>
              <a:rPr lang="en-US" dirty="0" smtClean="0">
                <a:uFillTx/>
              </a:rPr>
              <a:t>Respecting cultures and preferences</a:t>
            </a:r>
          </a:p>
          <a:p>
            <a:r>
              <a:rPr lang="en-US" dirty="0" smtClean="0">
                <a:uFillTx/>
              </a:rPr>
              <a:t>Explaining the importance of play and early education</a:t>
            </a:r>
          </a:p>
          <a:p>
            <a:r>
              <a:rPr lang="en-US" dirty="0" smtClean="0">
                <a:uFillTx/>
              </a:rPr>
              <a:t>Home visits</a:t>
            </a:r>
          </a:p>
          <a:p>
            <a:endParaRPr lang="en-US" dirty="0" smtClean="0">
              <a:uFillTx/>
            </a:endParaRP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Diversity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Respecting each other's culture, ethnicity, faiths</a:t>
            </a:r>
          </a:p>
          <a:p>
            <a:r>
              <a:rPr>
                <a:uFillTx/>
              </a:rPr>
              <a:t>Celebrating all cultural events</a:t>
            </a:r>
          </a:p>
          <a:p>
            <a:r>
              <a:rPr>
                <a:uFillTx/>
              </a:rPr>
              <a:t>Relationships with community partners</a:t>
            </a:r>
          </a:p>
          <a:p>
            <a:r>
              <a:rPr>
                <a:uFillTx/>
              </a:rPr>
              <a:t>Recognising the need for multilingual workers</a:t>
            </a:r>
          </a:p>
          <a:p>
            <a:r>
              <a:rPr>
                <a:uFillTx/>
              </a:rPr>
              <a:t>Sharing experiences and information concerning cultural differences</a:t>
            </a:r>
          </a:p>
          <a:p>
            <a:endParaRPr>
              <a:uFillTx/>
            </a:endParaRP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960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Community partnerships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Understanding the individual child's world</a:t>
            </a:r>
          </a:p>
          <a:p>
            <a:r>
              <a:rPr>
                <a:uFillTx/>
              </a:rPr>
              <a:t>Identifying the needs of the child and the family</a:t>
            </a:r>
          </a:p>
          <a:p>
            <a:r>
              <a:rPr>
                <a:uFillTx/>
              </a:rPr>
              <a:t>Sharing information with other agencies with the permission of the parents</a:t>
            </a:r>
          </a:p>
          <a:p>
            <a:r>
              <a:rPr>
                <a:uFillTx/>
              </a:rPr>
              <a:t>Know and meet the needs of your local area and community</a:t>
            </a:r>
          </a:p>
          <a:p>
            <a:endParaRPr>
              <a:uFillTx/>
            </a:endParaRP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Safeguarding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Rigorous training for all working with children, including staff, volunteers, students, support staff</a:t>
            </a:r>
          </a:p>
          <a:p>
            <a:r>
              <a:rPr>
                <a:uFillTx/>
              </a:rPr>
              <a:t>Regularly updated training</a:t>
            </a:r>
          </a:p>
          <a:p>
            <a:r>
              <a:rPr>
                <a:uFillTx/>
              </a:rPr>
              <a:t>Trusted relationships with parents which enables them to get help in a crisis</a:t>
            </a:r>
          </a:p>
          <a:p>
            <a:r>
              <a:rPr>
                <a:uFillTx/>
              </a:rPr>
              <a:t>Policies and procedures for everything</a:t>
            </a:r>
          </a:p>
          <a:p>
            <a:r>
              <a:rPr>
                <a:uFillTx/>
              </a:rPr>
              <a:t>DBS checks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0960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>
          <a:xfrm>
            <a:off x="509994" y="306314"/>
            <a:ext cx="8229600" cy="1143000"/>
          </a:xfrm>
        </p:spPr>
        <p:txBody>
          <a:bodyPr/>
          <a:lstStyle/>
          <a:p>
            <a:r>
              <a:rPr>
                <a:uFillTx/>
              </a:rPr>
              <a:t>Inclusion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DDA means that no child can be excluded from the setting</a:t>
            </a:r>
          </a:p>
          <a:p>
            <a:r>
              <a:rPr>
                <a:uFillTx/>
              </a:rPr>
              <a:t>All children treated equally</a:t>
            </a:r>
          </a:p>
          <a:p>
            <a:r>
              <a:rPr>
                <a:uFillTx/>
              </a:rPr>
              <a:t>External advice and support can be sourced </a:t>
            </a:r>
          </a:p>
          <a:p>
            <a:r>
              <a:rPr>
                <a:uFillTx/>
              </a:rPr>
              <a:t>All children, regardless of ability, together in the same setting</a:t>
            </a:r>
          </a:p>
          <a:p>
            <a:endParaRPr>
              <a:uFillTx/>
            </a:endParaRP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Multi agency working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With social services, police, speech therapists, SEN services, health professionals, health and safety, etc.</a:t>
            </a:r>
          </a:p>
          <a:p>
            <a:r>
              <a:rPr>
                <a:uFillTx/>
              </a:rPr>
              <a:t>Sharing information confidentially to improve the lifestyle of the child and family</a:t>
            </a:r>
          </a:p>
          <a:p>
            <a:r>
              <a:rPr>
                <a:uFillTx/>
              </a:rPr>
              <a:t>Provide additional family services where appropriate, e.g. Stay and play, benefits advice, midwife, baby massage</a:t>
            </a:r>
          </a:p>
          <a:p>
            <a:endParaRPr>
              <a:uFillTx/>
            </a:endParaRP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Key workers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uFillTx/>
              </a:rPr>
              <a:t>Building a close relationship</a:t>
            </a:r>
          </a:p>
          <a:p>
            <a:r>
              <a:rPr>
                <a:uFillTx/>
              </a:rPr>
              <a:t>Working closely with the child's family</a:t>
            </a:r>
          </a:p>
          <a:p>
            <a:r>
              <a:rPr>
                <a:uFillTx/>
              </a:rPr>
              <a:t>Understanding the individual needs and interests of the child</a:t>
            </a:r>
          </a:p>
          <a:p>
            <a:r>
              <a:rPr>
                <a:uFillTx/>
              </a:rPr>
              <a:t>Particularly important for babies' emotional well being </a:t>
            </a:r>
          </a:p>
        </p:txBody>
      </p:sp>
      <p:pic>
        <p:nvPicPr>
          <p:cNvPr id="4" name="Obrázek 3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172200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3F80CD"/>
            </a:gs>
            <a:gs pos="100000">
              <a:srgbClr val="9BC1FF"/>
            </a:gs>
          </a:gsLst>
          <a:lin ang="16200000" scaled="1"/>
          <a:tileRect/>
        </a:gradFill>
        <a:ln>
          <a:solidFill>
            <a:srgbClr val="4A7EBB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  <a:uFillTx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457</Words>
  <Application>Microsoft Office PowerPoint</Application>
  <PresentationFormat>Předvádění na obrazovce (4:3)</PresentationFormat>
  <Paragraphs>63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Good Practice in the UK</vt:lpstr>
      <vt:lpstr>Definitions of Qualified Roles</vt:lpstr>
      <vt:lpstr>Parent Partnership</vt:lpstr>
      <vt:lpstr>Diversity</vt:lpstr>
      <vt:lpstr>Community partnerships</vt:lpstr>
      <vt:lpstr>Safeguarding</vt:lpstr>
      <vt:lpstr>Inclusion</vt:lpstr>
      <vt:lpstr>Multi agency working</vt:lpstr>
      <vt:lpstr>Key workers</vt:lpstr>
      <vt:lpstr>Observation, Assessment and Planning</vt:lpstr>
      <vt:lpstr>EYFS Prime Areas</vt:lpstr>
      <vt:lpstr>Staff ratios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Practice in the UK</dc:title>
  <dc:creator>Hrklova</dc:creator>
  <cp:lastModifiedBy>hrklova1</cp:lastModifiedBy>
  <cp:revision>3</cp:revision>
  <dcterms:created xsi:type="dcterms:W3CDTF">2012-03-20T13:20:32Z</dcterms:created>
  <dcterms:modified xsi:type="dcterms:W3CDTF">2014-07-08T19:09:59Z</dcterms:modified>
</cp:coreProperties>
</file>